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8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CBF1-D4AF-475C-9F2A-ADEA4EDC64D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5941-738C-460F-B9ED-C0E7356C32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63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CBF1-D4AF-475C-9F2A-ADEA4EDC64D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5941-738C-460F-B9ED-C0E7356C32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087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CBF1-D4AF-475C-9F2A-ADEA4EDC64D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5941-738C-460F-B9ED-C0E7356C32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912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CBF1-D4AF-475C-9F2A-ADEA4EDC64D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5941-738C-460F-B9ED-C0E7356C32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037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CBF1-D4AF-475C-9F2A-ADEA4EDC64D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5941-738C-460F-B9ED-C0E7356C32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988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CBF1-D4AF-475C-9F2A-ADEA4EDC64D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5941-738C-460F-B9ED-C0E7356C32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864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CBF1-D4AF-475C-9F2A-ADEA4EDC64D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5941-738C-460F-B9ED-C0E7356C32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856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CBF1-D4AF-475C-9F2A-ADEA4EDC64D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5941-738C-460F-B9ED-C0E7356C32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10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CBF1-D4AF-475C-9F2A-ADEA4EDC64D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5941-738C-460F-B9ED-C0E7356C32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11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CBF1-D4AF-475C-9F2A-ADEA4EDC64D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5941-738C-460F-B9ED-C0E7356C32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00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CBF1-D4AF-475C-9F2A-ADEA4EDC64D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5941-738C-460F-B9ED-C0E7356C32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615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ACBF1-D4AF-475C-9F2A-ADEA4EDC64DB}" type="datetimeFigureOut">
              <a:rPr lang="uk-UA" smtClean="0"/>
              <a:t>27.05.2014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65941-738C-460F-B9ED-C0E7356C32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554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16632"/>
            <a:ext cx="684994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Елементи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волейболу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Передачі м'яча.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0763" y="2610982"/>
            <a:ext cx="1408788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50" smtClean="0"/>
              <a:t>Передачі </a:t>
            </a:r>
            <a:r>
              <a:rPr lang="uk-UA" sz="1050" dirty="0" smtClean="0"/>
              <a:t>м</a:t>
            </a:r>
            <a:r>
              <a:rPr lang="en-US" sz="1050" dirty="0" smtClean="0"/>
              <a:t>’</a:t>
            </a:r>
            <a:r>
              <a:rPr lang="uk-UA" sz="1050" dirty="0" err="1" smtClean="0"/>
              <a:t>яча</a:t>
            </a:r>
            <a:r>
              <a:rPr lang="uk-UA" sz="1050" dirty="0" smtClean="0"/>
              <a:t> двома руками зверху</a:t>
            </a:r>
            <a:endParaRPr lang="uk-UA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233836" y="4975804"/>
            <a:ext cx="2563331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50" dirty="0" smtClean="0"/>
              <a:t>Передачі м'яча двома руками знизу</a:t>
            </a:r>
            <a:endParaRPr lang="uk-UA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6773086" y="6453336"/>
            <a:ext cx="1543330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50" dirty="0" smtClean="0"/>
              <a:t>Стійка волейболіста</a:t>
            </a:r>
            <a:endParaRPr lang="uk-UA" sz="105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12991"/>
            <a:ext cx="2403351" cy="2403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086" y="2114666"/>
            <a:ext cx="1903369" cy="15227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01008"/>
            <a:ext cx="4176464" cy="143098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39823"/>
            <a:ext cx="3888432" cy="12674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1" y="1048008"/>
            <a:ext cx="1465744" cy="1066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5" y="1048008"/>
            <a:ext cx="3342995" cy="135108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078" y="5102762"/>
            <a:ext cx="2474377" cy="13505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075" y="3637462"/>
            <a:ext cx="4070591" cy="129452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358911" y="5453227"/>
            <a:ext cx="1176882" cy="112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9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tolik</dc:creator>
  <cp:lastModifiedBy>Гость</cp:lastModifiedBy>
  <cp:revision>5</cp:revision>
  <dcterms:created xsi:type="dcterms:W3CDTF">2014-05-22T07:35:58Z</dcterms:created>
  <dcterms:modified xsi:type="dcterms:W3CDTF">2014-05-27T09:19:54Z</dcterms:modified>
</cp:coreProperties>
</file>